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AF41-7F9C-41E5-B921-BDD743BE8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9DC97-96ED-4FBF-B831-B1F4756EA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80214-771C-4964-950A-EE7B18B68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B2920-9580-4600-A459-ED45D0D9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A4C4D-5863-4EEA-9DFB-AC50C89A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2E38-FC4B-40BD-87EA-5666E071A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8DA42-FCBA-4779-9125-383CE10C4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18B12-C429-45C8-A3A4-E039BA3D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C56AA-BCFF-4D53-A9E4-C8CB65FB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F536B-9990-447F-B86D-C1BEEB0E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2C32CB-8B37-4920-A06D-A98DE578D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C75CE-6D88-4BC2-856B-030D03C35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39FDB-B9CA-4B4C-9B5A-34199D6C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AF181-3BB5-4CBC-B22C-393FFFE1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E8F1F-3555-404F-91D0-F7E6825A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2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42F84-322A-42E1-B2BE-04E2E0FB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1E9FD-1B01-4D74-840D-F8E030811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9A353-E4DD-4C91-AEB7-E9236252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DBC05-DFBE-4A28-BA06-F6096EEA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66EC8-5202-40FD-A531-DC374CEC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0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B40C-8DBA-42D5-A4AC-431A0450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9229A-15E3-468B-B01A-0120EBE63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D33FD-59DF-4C58-9ED0-B7FECD021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8E33F-8FDD-4958-A794-2B46F18B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4CE40-79B5-4BFC-B08F-E9032215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2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0AE49-C6D0-43BB-8B24-B7C04920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461F-E3BE-409F-8D1A-DBD1EAD58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C55B8D-0A0E-417C-A62F-6134D1BAA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6264C-9D0B-4FDE-B31B-48651F05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7DCBC-DFE4-49E5-BAD0-FDCE28ED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7E46F-4DA5-4B62-81FE-5C28D032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3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74B2-F726-45E9-BDD3-D289AF9A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0BC03-8742-4C7F-8769-9E0E07717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DACDC-D60A-40EE-8266-AA91F26D3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68F78-5F43-4F56-B8E0-F0083E700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5BA8BD-5833-4FCD-B03A-DB6778BB1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2D2A7-E2D3-4BA0-B0EF-EB17AE5E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42B8F1-A786-409B-B4C3-70F6F0BCA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73D733-3908-4227-9B96-6F38E568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9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7EF3-2F22-4725-A78B-0B78B990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75599-CA07-482A-81FE-E6BF5109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184609-957A-44AE-A08F-A986A9E2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D4C33-EC78-4D0A-82CC-D22AA0BEF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8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FEB9E-5F69-4880-B8AB-27F4C61C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00264A-5472-4564-8F05-9C9C439F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C14B9-0CE3-41FD-9A2E-8F1A693C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4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F7BB-E38F-45EA-AE29-D9FC5BCC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7DD77-CBCB-4CB7-9498-4EA01FC5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E1307-E4EA-46E4-BB49-730C69D30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A6D1C-9C92-4F3F-A330-87D9A8929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CBA47-3B42-41A3-B45E-671EB46E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03DBF-88E6-4B00-A526-53F3E107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9CE3C-FB22-4B83-82C5-BFA1BF58F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C3999-97D9-4B70-B0AA-B5086CF4F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94819-1639-481E-A1FD-9A7087F5A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CEBCB-2FEB-458A-A232-22473E22E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943DD-8B23-4EDA-831B-95E83B8F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5A17-7C94-4F6F-996C-754962A3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ADAEE-A0A7-4C5F-9EAD-40971F2B7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A2A88-C996-466A-B777-D2A0D139B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849F-3641-4883-B9C4-18D925B94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BB6B-555D-4F00-A3F1-BDD07E86F35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339D-C4CF-4E8D-A298-A7FC86EC5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6CDC-19FF-45CC-B91D-7855713A1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3989D-260A-46B8-B633-0F2A0775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8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EEFB-BB07-4F8C-979B-188AC6A29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C80C3-44D9-490E-A814-B4F5040A6D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703A2D-F86C-42B0-A27B-9A0E28620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08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Viera Ewell</dc:creator>
  <cp:lastModifiedBy>Viera Ewell</cp:lastModifiedBy>
  <cp:revision>1</cp:revision>
  <dcterms:created xsi:type="dcterms:W3CDTF">2021-10-06T21:46:36Z</dcterms:created>
  <dcterms:modified xsi:type="dcterms:W3CDTF">2021-10-06T21:47:55Z</dcterms:modified>
</cp:coreProperties>
</file>